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2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1.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4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6.png"/><Relationship Id="rId12"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79.png"/><Relationship Id="rId14" Type="http://schemas.openxmlformats.org/officeDocument/2006/relationships/image" Target="../media/image85.png"/><Relationship Id="rId17" Type="http://schemas.openxmlformats.org/officeDocument/2006/relationships/image" Target="../media/image82.png"/><Relationship Id="rId16" Type="http://schemas.openxmlformats.org/officeDocument/2006/relationships/image" Target="../media/image65.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4.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71.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9.png"/><Relationship Id="rId7" Type="http://schemas.openxmlformats.org/officeDocument/2006/relationships/image" Target="../media/image9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83.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4.png"/><Relationship Id="rId10" Type="http://schemas.openxmlformats.org/officeDocument/2006/relationships/image" Target="../media/image53.png"/><Relationship Id="rId13" Type="http://schemas.openxmlformats.org/officeDocument/2006/relationships/image" Target="../media/image51.png"/><Relationship Id="rId12" Type="http://schemas.openxmlformats.org/officeDocument/2006/relationships/image" Target="../media/image39.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46.png"/><Relationship Id="rId15" Type="http://schemas.openxmlformats.org/officeDocument/2006/relationships/image" Target="../media/image42.png"/><Relationship Id="rId14" Type="http://schemas.openxmlformats.org/officeDocument/2006/relationships/image" Target="../media/image55.png"/><Relationship Id="rId17" Type="http://schemas.openxmlformats.org/officeDocument/2006/relationships/image" Target="../media/image52.png"/><Relationship Id="rId16" Type="http://schemas.openxmlformats.org/officeDocument/2006/relationships/image" Target="../media/image43.png"/><Relationship Id="rId5" Type="http://schemas.openxmlformats.org/officeDocument/2006/relationships/image" Target="../media/image41.png"/><Relationship Id="rId6" Type="http://schemas.openxmlformats.org/officeDocument/2006/relationships/image" Target="../media/image40.png"/><Relationship Id="rId7" Type="http://schemas.openxmlformats.org/officeDocument/2006/relationships/image" Target="../media/image37.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